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931b78a8a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a931b78a8a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931b78a8a_2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a931b78a8a_2_1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a931b78a8a_2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a931b78a8a_2_1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931b78a8a_2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a931b78a8a_2_1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a931b78a8a_2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a931b78a8a_2_1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ae15363c6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ae15363c6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e15363c6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e15363c6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931b78a8a_2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a931b78a8a_2_1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b550b84d5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b550b84d5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b550b84d5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b550b84d5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931b78a8a_2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a931b78a8a_2_8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931b78a8a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a931b78a8a_2_8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931b78a8a_2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a931b78a8a_2_9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931b78a8a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a931b78a8a_2_9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931b78a8a_2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a931b78a8a_2_10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931b78a8a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a931b78a8a_2_10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931b78a8a_2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a931b78a8a_2_1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hyperlink" Target="https://www.youtube.com/watch?v=OT4YPeNxt7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hyperlink" Target="https://camacho.veeperapp.com/hom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25"/>
          <p:cNvPicPr preferRelativeResize="0"/>
          <p:nvPr/>
        </p:nvPicPr>
        <p:blipFill rotWithShape="1">
          <a:blip r:embed="rId3">
            <a:alphaModFix/>
          </a:blip>
          <a:srcRect b="0" l="0" r="0" t="461"/>
          <a:stretch/>
        </p:blipFill>
        <p:spPr>
          <a:xfrm>
            <a:off x="15" y="961"/>
            <a:ext cx="9143985" cy="5142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5" name="Google Shape;1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19"/>
            <a:ext cx="9144000" cy="51368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44"/>
            <a:ext cx="9143999" cy="51358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6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7" name="Google Shape;19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"/>
            <a:ext cx="9143998" cy="5124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7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3" name="Google Shape;20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"/>
            <a:ext cx="9144000" cy="5116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1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161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0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9" name="Google Shape;21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"/>
            <a:ext cx="9144000" cy="5128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113" y="0"/>
            <a:ext cx="915911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15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1" name="Google Shape;14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" y="0"/>
            <a:ext cx="91428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48"/>
            <a:ext cx="9144002" cy="5141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"/>
            <a:ext cx="9144000" cy="512064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9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9"/>
          <p:cNvSpPr txBox="1"/>
          <p:nvPr/>
        </p:nvSpPr>
        <p:spPr>
          <a:xfrm>
            <a:off x="1961575" y="524625"/>
            <a:ext cx="1425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Veeper Demo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0" name="Google Shape;1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845"/>
            <a:ext cx="9143999" cy="512465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0"/>
          <p:cNvSpPr txBox="1"/>
          <p:nvPr/>
        </p:nvSpPr>
        <p:spPr>
          <a:xfrm>
            <a:off x="2098450" y="524625"/>
            <a:ext cx="3398700" cy="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Dashboard Example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23"/>
            <a:ext cx="9144001" cy="51352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3" name="Google Shape;1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1"/>
            <a:ext cx="9144001" cy="512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/>
          <p:nvPr/>
        </p:nvSpPr>
        <p:spPr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76"/>
            <a:ext cx="9144000" cy="513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